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E00"/>
    <a:srgbClr val="B8CC3F"/>
    <a:srgbClr val="D9D9D9"/>
    <a:srgbClr val="6DABE4"/>
    <a:srgbClr val="E26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8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796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047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Start </a:t>
            </a:r>
          </a:p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P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re-Transportation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100" dirty="0">
                <a:solidFill>
                  <a:srgbClr val="FFFFFF"/>
                </a:solidFill>
                <a:cs typeface="Arial"/>
              </a:rPr>
              <a:t>As early as </a:t>
            </a:r>
            <a:r>
              <a:rPr lang="en-US" sz="1100" dirty="0" smtClean="0">
                <a:solidFill>
                  <a:srgbClr val="FFFFFF"/>
                </a:solidFill>
                <a:cs typeface="Arial"/>
              </a:rPr>
              <a:t>grade </a:t>
            </a:r>
            <a:r>
              <a:rPr lang="en-US" sz="1100" dirty="0">
                <a:solidFill>
                  <a:srgbClr val="FFFFFF"/>
                </a:solidFill>
                <a:cs typeface="Arial"/>
              </a:rPr>
              <a:t>7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Service Technician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$35,440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6.3%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penings: 1,404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Freight Car Repairer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$55,060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11.5%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penings: 33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(2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): $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Operations Manager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$89,770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-1.3%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penings: 829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 smtClean="0">
                <a:solidFill>
                  <a:srgbClr val="FFFFFF"/>
                </a:solidFill>
                <a:cs typeface="Arial"/>
              </a:rPr>
              <a:t>Average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35303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Certificate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09345" y="1158563"/>
            <a:ext cx="10567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Apprenticeship</a:t>
            </a:r>
          </a:p>
        </p:txBody>
      </p:sp>
      <p:pic>
        <p:nvPicPr>
          <p:cNvPr id="17" name="Picture 1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371" y="1513476"/>
            <a:ext cx="161925" cy="19907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501856" y="1145551"/>
            <a:ext cx="133882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Bachelor’s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Business Operations</a:t>
            </a:r>
          </a:p>
          <a:p>
            <a:pPr algn="ctr"/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2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12" y="207112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129" y="2065266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14" y="2065266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0" name="Group 19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6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253407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117526"/>
                <a:gridCol w="681825"/>
                <a:gridCol w="79935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Automotive</a:t>
                      </a:r>
                      <a:r>
                        <a:rPr lang="en-US" sz="1000" b="1" u="sng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Technology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Heavy Equipment Technology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An Example of Courses with Secondary and Postsecondary Credits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Ground Transportation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Maintenance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Breaking, Suspension &amp; Steering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Engine &amp; Power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Train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HVAC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Electrical/ Electronic Systems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Engine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Performance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Transportation Capstone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Composition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Algebra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Trouble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</a:t>
                      </a:r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hooting Strategies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HEQT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Maintenance Fundamentals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HEQT Electronics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Industrial Writing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Fluid Power Fundamentals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Planned Maintenance Systems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HEQT Electrical Systems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Humanities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Diesel Fuel Systems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HEQT Brakes-Suspension Systems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HEQT Engine Technology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Transport Refrigeration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Systems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Science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 to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Welding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HEQT Auto Transmissions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Power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Transfer Technology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Internship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 smtClean="0">
                  <a:solidFill>
                    <a:schemeClr val="tx2"/>
                  </a:solidFill>
                </a:rPr>
                <a:t>  6/2015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355</TotalTime>
  <Words>352</Words>
  <Application>Microsoft Office PowerPoint</Application>
  <PresentationFormat>On-screen Show (4:3)</PresentationFormat>
  <Paragraphs>116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Times New Roman</vt:lpstr>
      <vt:lpstr>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45</cp:revision>
  <cp:lastPrinted>2014-11-04T19:08:27Z</cp:lastPrinted>
  <dcterms:created xsi:type="dcterms:W3CDTF">2014-05-07T16:43:20Z</dcterms:created>
  <dcterms:modified xsi:type="dcterms:W3CDTF">2015-06-26T17:32:18Z</dcterms:modified>
</cp:coreProperties>
</file>