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60" r:id="rId3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6DABE4"/>
    <a:srgbClr val="D9D9D9"/>
    <a:srgbClr val="E26427"/>
    <a:srgbClr val="F9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80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5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4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8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1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8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9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4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1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1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Pre-Marketing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r>
              <a:rPr lang="en-US" sz="1100" dirty="0">
                <a:solidFill>
                  <a:srgbClr val="FFFFFF"/>
                </a:solidFill>
                <a:cs typeface="Arial"/>
              </a:rPr>
              <a:t>As early as grade 7</a:t>
            </a:r>
          </a:p>
          <a:p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Online Fulfillment Associate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$29,920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4%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281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(1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): $0 - $3,900/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E-Commerce Manager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$60,880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5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.6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%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692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Online Sales Director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$99,920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6%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459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$9,600/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cs typeface="Arial"/>
              </a:rPr>
              <a:t>Work</a:t>
            </a:r>
            <a:endParaRPr lang="en-US" sz="11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cs typeface="Arial"/>
              </a:rPr>
              <a:t>Work</a:t>
            </a:r>
            <a:endParaRPr lang="en-US" sz="11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cs typeface="Arial"/>
              </a:rPr>
              <a:t>Work</a:t>
            </a:r>
            <a:endParaRPr lang="en-US" sz="11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4053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Certificate</a:t>
            </a:r>
            <a:endParaRPr lang="en-US" sz="900" b="1" dirty="0"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1695" y="1158563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  <a:cs typeface="Arial"/>
              </a:rPr>
              <a:t>Bachelor’s Degree,</a:t>
            </a:r>
          </a:p>
          <a:p>
            <a:pPr algn="ctr"/>
            <a:r>
              <a:rPr lang="en-US" sz="900" b="1" dirty="0">
                <a:cs typeface="Arial"/>
              </a:rPr>
              <a:t>Marketing</a:t>
            </a:r>
            <a:endParaRPr lang="en-US" sz="900" b="1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3979" y="115856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  <a:cs typeface="Arial"/>
              </a:rPr>
              <a:t>Associate Degree,</a:t>
            </a:r>
          </a:p>
          <a:p>
            <a:pPr algn="ctr"/>
            <a:r>
              <a:rPr lang="en-US" sz="900" b="1" dirty="0">
                <a:cs typeface="Arial"/>
              </a:rPr>
              <a:t>Marketing</a:t>
            </a:r>
            <a:endParaRPr lang="en-US" sz="900" b="1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20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682" y="2073121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25" y="2062212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3" name="Group 22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5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0952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275013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307003"/>
                <a:gridCol w="492348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Marketing Management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Marketing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An Example of Courses with Secondary and Postsecondary Credits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Fundamentals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of Business &amp; Admin.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Marketing Principles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Digital Marketing &amp; Management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Marketing Applications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Professional &amp; Technical Sales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Merchandising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Buying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Strategic Entre-</a:t>
                      </a:r>
                      <a:r>
                        <a:rPr lang="en-US" sz="800" b="0" i="0" dirty="0" err="1" smtClean="0">
                          <a:latin typeface="Arial"/>
                          <a:cs typeface="Arial"/>
                        </a:rPr>
                        <a:t>preneurship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Statistics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Retailing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Micro-economics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Digital Media Preparation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Marketing Principles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Financial 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Supply Chain </a:t>
                      </a:r>
                      <a:r>
                        <a:rPr lang="en-US" sz="800" b="0" i="0" dirty="0" err="1" smtClean="0">
                          <a:latin typeface="Arial"/>
                          <a:cs typeface="Arial"/>
                        </a:rPr>
                        <a:t>Mgmt</a:t>
                      </a:r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 Principles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Branding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Customer Service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Sales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American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Web &amp; Electronic Marketing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Advertising &amp; Promotion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Business-to-Business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Marketing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Marketin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g Info &amp; Consumer Analysis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Managerial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Global Marketing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Project Management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Principles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Direct &amp; Database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Marketing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Marketing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Marketing Practicum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Fundamentals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of Interactive Media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chemeClr val="tx2"/>
                  </a:solidFill>
                </a:rPr>
                <a:t>  </a:t>
              </a:r>
              <a:r>
                <a:rPr lang="en-US" sz="700" i="1" smtClean="0">
                  <a:solidFill>
                    <a:schemeClr val="tx2"/>
                  </a:solidFill>
                </a:rPr>
                <a:t>1/2016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4080494"/>
      </p:ext>
    </p:extLst>
  </p:cSld>
  <p:clrMapOvr>
    <a:masterClrMapping/>
  </p:clrMapOvr>
</p:sld>
</file>

<file path=ppt/theme/theme1.xml><?xml version="1.0" encoding="utf-8"?>
<a:theme xmlns:a="http://schemas.openxmlformats.org/drawingml/2006/main" name="1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204</TotalTime>
  <Words>362</Words>
  <Application>Microsoft Office PowerPoint</Application>
  <PresentationFormat>On-screen Show (4:3)</PresentationFormat>
  <Paragraphs>123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Times New Roman</vt:lpstr>
      <vt:lpstr>1_ODE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29</cp:revision>
  <cp:lastPrinted>2014-11-04T19:12:41Z</cp:lastPrinted>
  <dcterms:created xsi:type="dcterms:W3CDTF">2014-05-16T14:45:06Z</dcterms:created>
  <dcterms:modified xsi:type="dcterms:W3CDTF">2016-01-06T14:51:43Z</dcterms:modified>
</cp:coreProperties>
</file>