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6DABE4"/>
    <a:srgbClr val="B8CC3F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56" autoAdjust="0"/>
  </p:normalViewPr>
  <p:slideViewPr>
    <p:cSldViewPr snapToGrid="0" snapToObjects="1">
      <p:cViewPr varScale="1">
        <p:scale>
          <a:sx n="102" d="100"/>
          <a:sy n="102" d="100"/>
        </p:scale>
        <p:origin x="91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Mold Operator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$28,420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166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Production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$57,150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Manufacturing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$70,940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146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35" y="207351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19" y="20758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66" y="207351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7573" y="115856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Systems Engineering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1003" y="115856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Systems Technology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66906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Systems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Integrated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Robotics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Algebra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 Health &amp;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 Management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Print Reading &amp; Sketching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Relations in the Workplace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Labor Relations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Effective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CNC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Lean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 Automation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Reliability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Problem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Solving &amp; Decisions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463</TotalTime>
  <Words>344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38</cp:revision>
  <cp:lastPrinted>2014-11-04T19:20:54Z</cp:lastPrinted>
  <dcterms:created xsi:type="dcterms:W3CDTF">2014-05-16T14:45:07Z</dcterms:created>
  <dcterms:modified xsi:type="dcterms:W3CDTF">2015-06-26T17:09:50Z</dcterms:modified>
</cp:coreProperties>
</file>