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E26427"/>
    <a:srgbClr val="D9D9D9"/>
    <a:srgbClr val="F9BE00"/>
    <a:srgbClr val="6DA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-112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Pre-Law and Public Safety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Emergency Medical Technician (EMT)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$19,300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30.6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450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Advance EMT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$27,600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30.6%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450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Paramedic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$44,600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30.6%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450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26044" y="115856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150 hour </a:t>
            </a:r>
            <a:r>
              <a:rPr lang="en-US" sz="900" b="1" dirty="0" smtClean="0">
                <a:cs typeface="Arial"/>
              </a:rPr>
              <a:t>Training</a:t>
            </a:r>
            <a:r>
              <a:rPr lang="en-US" sz="900" b="1" dirty="0">
                <a:cs typeface="Arial"/>
              </a:rPr>
              <a:t>,</a:t>
            </a:r>
          </a:p>
          <a:p>
            <a:pPr algn="ctr"/>
            <a:r>
              <a:rPr lang="en-US" sz="900" b="1" dirty="0" smtClean="0">
                <a:cs typeface="Arial"/>
              </a:rPr>
              <a:t>National </a:t>
            </a:r>
            <a:r>
              <a:rPr lang="en-US" sz="900" b="1" dirty="0">
                <a:cs typeface="Arial"/>
              </a:rPr>
              <a:t>Registry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32075" y="1158563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1100 hour </a:t>
            </a:r>
            <a:r>
              <a:rPr lang="en-US" sz="900" b="1" dirty="0" smtClean="0">
                <a:cs typeface="Arial"/>
              </a:rPr>
              <a:t>Training</a:t>
            </a:r>
            <a:r>
              <a:rPr lang="en-US" sz="900" b="1" dirty="0">
                <a:cs typeface="Arial"/>
              </a:rPr>
              <a:t>,</a:t>
            </a:r>
          </a:p>
          <a:p>
            <a:pPr algn="ctr"/>
            <a:r>
              <a:rPr lang="en-US" sz="900" b="1" dirty="0" smtClean="0">
                <a:cs typeface="Arial"/>
              </a:rPr>
              <a:t>National </a:t>
            </a:r>
            <a:r>
              <a:rPr lang="en-US" sz="900" b="1" dirty="0">
                <a:cs typeface="Arial"/>
              </a:rPr>
              <a:t>Registry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53979" y="115856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250 hour </a:t>
            </a:r>
            <a:r>
              <a:rPr lang="en-US" sz="900" b="1" dirty="0" smtClean="0">
                <a:cs typeface="Arial"/>
              </a:rPr>
              <a:t>Training</a:t>
            </a:r>
            <a:r>
              <a:rPr lang="en-US" sz="900" b="1" dirty="0">
                <a:cs typeface="Arial"/>
              </a:rPr>
              <a:t>,</a:t>
            </a:r>
          </a:p>
          <a:p>
            <a:pPr algn="ctr"/>
            <a:r>
              <a:rPr lang="en-US" sz="900" b="1" dirty="0" smtClean="0">
                <a:cs typeface="Arial"/>
              </a:rPr>
              <a:t>National </a:t>
            </a:r>
            <a:r>
              <a:rPr lang="en-US" sz="900" b="1" dirty="0">
                <a:cs typeface="Arial"/>
              </a:rPr>
              <a:t>Registry</a:t>
            </a:r>
          </a:p>
        </p:txBody>
      </p:sp>
      <p:pic>
        <p:nvPicPr>
          <p:cNvPr id="21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545" y="22361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367" y="206248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562" y="206248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0" name="Group 19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5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831039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Firefighting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and E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mergency Medical Services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Emergency Medical Services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Foundations of Firefighting &amp;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EMT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Medical Terminology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Principles of Allied Health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Patient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Centered Care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Anatomy &amp; Physiology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 smtClean="0">
                          <a:latin typeface="Arial"/>
                          <a:cs typeface="Arial"/>
                        </a:rPr>
                        <a:t>Patho</a:t>
                      </a:r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-physiology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Pharmacology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EMT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 Anatomy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Physiology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Paramedic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Legal Issues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for Emergency Services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Paramedic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Technical Elective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Interpersonal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Skills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Spanish for Law Enforcement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Paramedic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Applications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Psychology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EMS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Disaster Planning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11/2014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320</TotalTime>
  <Words>351</Words>
  <Application>Microsoft Office PowerPoint</Application>
  <PresentationFormat>On-screen Show (4:3)</PresentationFormat>
  <Paragraphs>114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Tisha M.</cp:lastModifiedBy>
  <cp:revision>30</cp:revision>
  <cp:lastPrinted>2014-11-04T19:21:44Z</cp:lastPrinted>
  <dcterms:created xsi:type="dcterms:W3CDTF">2014-05-07T16:43:20Z</dcterms:created>
  <dcterms:modified xsi:type="dcterms:W3CDTF">2014-11-04T19:21:49Z</dcterms:modified>
</cp:coreProperties>
</file>