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B8CC3F"/>
    <a:srgbClr val="6DABE4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Pre-Law and Public Safety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Security Guard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$26,000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11.8%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846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Security Supervisor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$41,040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Loss Prevention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$91,960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2.9%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537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4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7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Criminology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82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cs typeface="Arial"/>
              </a:rPr>
              <a:t>Criminal Justice</a:t>
            </a:r>
            <a:endParaRPr lang="en-US" sz="900" b="1" dirty="0">
              <a:cs typeface="Arial"/>
            </a:endParaRP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50" y="208366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17" y="224506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5926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Criminal Justice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Criminal Justice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 Criminal Justice System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Security &amp; Protective Services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Police Work &amp; Practice in Public Safety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Investigations &amp; Forensics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Corre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ctional System &amp; Services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Homeland Security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Law &amp; Public Safety Capstone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Criminal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Justice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Ethics in Criminal Justice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Basic Investigations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 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Abnormal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Public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Administration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Constitutional Law &amp; Courts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Criminal Law &amp; Procedure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Diversity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Criminology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Correctional System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Victimology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Homeland Security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Correctional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Juvenile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Process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Probation &amp; Parole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Current Issues in Criminal Justice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Criminal Justice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360</TotalTime>
  <Words>371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35</cp:revision>
  <cp:lastPrinted>2014-11-04T19:21:44Z</cp:lastPrinted>
  <dcterms:created xsi:type="dcterms:W3CDTF">2014-05-07T16:43:20Z</dcterms:created>
  <dcterms:modified xsi:type="dcterms:W3CDTF">2015-06-10T15:10:17Z</dcterms:modified>
</cp:coreProperties>
</file>