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B8CC3F"/>
    <a:srgbClr val="6DABE4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9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3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7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6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6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5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66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3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5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5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9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chemeClr val="accent6"/>
                </a:solidFill>
                <a:cs typeface="Arial"/>
              </a:rPr>
              <a:t>Pre-Human Services</a:t>
            </a:r>
          </a:p>
          <a:p>
            <a:r>
              <a:rPr lang="en-US" sz="1100" dirty="0" smtClean="0">
                <a:solidFill>
                  <a:schemeClr val="accent6"/>
                </a:solidFill>
                <a:cs typeface="Arial"/>
              </a:rPr>
              <a:t>As </a:t>
            </a:r>
            <a:r>
              <a:rPr lang="en-US" sz="1100" dirty="0">
                <a:solidFill>
                  <a:schemeClr val="accent6"/>
                </a:solidFill>
                <a:cs typeface="Arial"/>
              </a:rPr>
              <a:t>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Social Services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$27,450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15.7%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456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Mental Health Social Worker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$35,630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23.2%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326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Mental Health Counselor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$42,690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28.7%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199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>
                <a:solidFill>
                  <a:srgbClr val="FFFFFF"/>
                </a:solidFill>
                <a:cs typeface="Arial"/>
              </a:rPr>
              <a:t>Tuition 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9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2619" y="1158563"/>
            <a:ext cx="1107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Mental Health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Counseling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1540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Social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26" y="2245427"/>
            <a:ext cx="190500" cy="19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14" y="2245060"/>
            <a:ext cx="190500" cy="190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3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20" y="2239407"/>
            <a:ext cx="1905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226096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39609"/>
                <a:gridCol w="359742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Human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Human and Social Services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Introduction to Human Services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Science &amp;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Technology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Psychology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Nutrition  &amp; Wellness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Mental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Social Work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Psychology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Dependency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Direct Practice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Developmental Psychology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Case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Group Practice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Skills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Welfare and Policy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 of Communication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 Algebra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Family Systems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 to 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Services Practicum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Abnormal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Chemical Dependency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Services Practicum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Services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4" name="TextBox 3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rgbClr val="000000"/>
                  </a:solidFill>
                </a:rPr>
                <a:t> 4/2015</a:t>
              </a:r>
              <a:endParaRPr lang="en-US" sz="700" i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rgbClr val="000000"/>
                  </a:solidFill>
                </a:rPr>
                <a:t>Visit </a:t>
              </a:r>
              <a:r>
                <a:rPr lang="en-US" sz="700" i="1" dirty="0" smtClean="0">
                  <a:solidFill>
                    <a:srgbClr val="000000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rgbClr val="000000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039350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333</TotalTime>
  <Words>366</Words>
  <Application>Microsoft Office PowerPoint</Application>
  <PresentationFormat>On-screen Show (4:3)</PresentationFormat>
  <Paragraphs>116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47</cp:revision>
  <cp:lastPrinted>2014-05-13T16:00:59Z</cp:lastPrinted>
  <dcterms:created xsi:type="dcterms:W3CDTF">2014-05-07T16:43:19Z</dcterms:created>
  <dcterms:modified xsi:type="dcterms:W3CDTF">2015-04-13T18:52:31Z</dcterms:modified>
</cp:coreProperties>
</file>