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D9D9D9"/>
    <a:srgbClr val="6DABE4"/>
    <a:srgbClr val="F9BE00"/>
    <a:srgbClr val="E26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89" autoAdjust="0"/>
  </p:normalViewPr>
  <p:slideViewPr>
    <p:cSldViewPr snapToGrid="0" snapToObjects="1">
      <p:cViewPr varScale="1">
        <p:scale>
          <a:sx n="95" d="100"/>
          <a:sy n="95" d="100"/>
        </p:scale>
        <p:origin x="58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FFF45-4652-4384-9392-2CD794AA17F6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5F69E-06B9-4702-9753-9943CA93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3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5F69E-06B9-4702-9753-9943CA9320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92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5F69E-06B9-4702-9753-9943CA9320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07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Start Pre-Health</a:t>
            </a:r>
          </a:p>
          <a:p>
            <a:pPr lvl="0"/>
            <a:r>
              <a:rPr lang="en-US" sz="1100" dirty="0">
                <a:solidFill>
                  <a:srgbClr val="FFFFFF"/>
                </a:solidFill>
                <a:cs typeface="Arial"/>
              </a:rPr>
              <a:t>As early as grade 7 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Surgical Assistant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$37,420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18.5%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264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Surgical Technologist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$40,000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12.9%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106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Surgeon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$187,200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19.4%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100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$35,000/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Workplace Visits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Job Shadow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4057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Certificate</a:t>
            </a:r>
            <a:endParaRPr lang="en-US" sz="900" b="1" dirty="0"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02611" y="115856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Doctoral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Medicine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6654" y="1158563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Associate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Surgical Technology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83" y="2069312"/>
            <a:ext cx="190500" cy="1905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0" name="Group 19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4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775" y="2070509"/>
            <a:ext cx="190500" cy="1905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06" y="2077333"/>
            <a:ext cx="190500" cy="190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77405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508620"/>
                <a:gridCol w="29073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Allied</a:t>
                      </a:r>
                      <a:r>
                        <a:rPr lang="en-US" sz="1000" b="1" u="sng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Health and Nursing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Surgery Technology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Courses with Secondary </a:t>
                      </a: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and </a:t>
                      </a:r>
                      <a:r>
                        <a:rPr lang="en-US" sz="1200" b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Physical 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Fine Arts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Science &amp; Technology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Principles of Allied Health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Medical Terminology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Human </a:t>
                      </a:r>
                      <a:r>
                        <a:rPr lang="en-US" sz="800" b="0" i="0" dirty="0" err="1" smtClean="0">
                          <a:latin typeface="+mn-lt"/>
                          <a:cs typeface="Arial"/>
                        </a:rPr>
                        <a:t>Patho</a:t>
                      </a: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-physiology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Anatomy &amp; Physiology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Patient Centered Care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Surgical Support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Composition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Anatomy &amp; Physiology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Medical Terminology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Survey of </a:t>
                      </a:r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Surgical Technology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Introduction to Pharmacology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Introduction to Surgery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Microbiology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Anatomy &amp; Physiology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General Surgery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Clinica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l Experience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Clinica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l Experience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Surgery Lab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Algebra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Surgical Specialties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Medical Terminology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Clinical Experience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Interpersonal 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Bioethics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Clinical Experience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4" name="TextBox 3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1/2016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210</TotalTime>
  <Words>358</Words>
  <Application>Microsoft Office PowerPoint</Application>
  <PresentationFormat>On-screen Show (4:3)</PresentationFormat>
  <Paragraphs>120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29</cp:revision>
  <cp:lastPrinted>2014-05-13T16:00:59Z</cp:lastPrinted>
  <dcterms:created xsi:type="dcterms:W3CDTF">2014-05-07T16:43:19Z</dcterms:created>
  <dcterms:modified xsi:type="dcterms:W3CDTF">2016-01-06T14:22:02Z</dcterms:modified>
</cp:coreProperties>
</file>