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6" r:id="rId3"/>
    <p:sldId id="259" r:id="rId4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6427"/>
    <a:srgbClr val="B8CC3F"/>
    <a:srgbClr val="6DABE4"/>
    <a:srgbClr val="D9D9D9"/>
    <a:srgbClr val="F9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798" autoAdjust="0"/>
  </p:normalViewPr>
  <p:slideViewPr>
    <p:cSldViewPr snapToGrid="0" snapToObjects="1">
      <p:cViewPr>
        <p:scale>
          <a:sx n="90" d="100"/>
          <a:sy n="90" d="100"/>
        </p:scale>
        <p:origin x="116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742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049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393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012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737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340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43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433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113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923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147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6/3/2015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28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accent6"/>
                </a:solidFill>
                <a:cs typeface="Arial"/>
              </a:rPr>
              <a:t>Start Pre-Health</a:t>
            </a:r>
          </a:p>
          <a:p>
            <a:r>
              <a:rPr lang="en-US" sz="1100" dirty="0">
                <a:solidFill>
                  <a:schemeClr val="accent6"/>
                </a:solidFill>
                <a:cs typeface="Arial"/>
              </a:rPr>
              <a:t>As early as grade 7 </a:t>
            </a:r>
          </a:p>
          <a:p>
            <a:r>
              <a:rPr lang="en-US" sz="1000" dirty="0">
                <a:solidFill>
                  <a:schemeClr val="accent6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Radiology Technician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$37,420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18.5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penings: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264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Average Tuition (1 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): $0 –$3,900/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Radiographer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$51,230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23.7%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399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Average Tuition (2 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): $3,900/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endParaRPr lang="en-US" sz="800" dirty="0" smtClean="0">
              <a:solidFill>
                <a:srgbClr val="FFFFFF"/>
              </a:solidFill>
              <a:cs typeface="Arial"/>
            </a:endParaRPr>
          </a:p>
          <a:p>
            <a:r>
              <a:rPr lang="en-US" sz="800" dirty="0" smtClean="0">
                <a:solidFill>
                  <a:srgbClr val="FFFFFF"/>
                </a:solidFill>
                <a:cs typeface="Arial"/>
              </a:rPr>
              <a:t>Average 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$9,600/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FFFF"/>
                </a:solidFill>
                <a:latin typeface="Arial"/>
                <a:cs typeface="Arial"/>
              </a:rPr>
              <a:t>Radiologist</a:t>
            </a:r>
            <a:endParaRPr lang="en-US" sz="11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$206,190</a:t>
            </a:r>
            <a:endParaRPr lang="en-US" sz="800" dirty="0" smtClean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15.8%</a:t>
            </a:r>
            <a:endParaRPr lang="en-US" sz="800" dirty="0" smtClean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Annual Openings: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571</a:t>
            </a:r>
            <a:endParaRPr lang="en-US" sz="800" dirty="0" smtClean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$35,000/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Workplace Visits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Job Shadow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Work</a:t>
            </a:r>
            <a:endParaRPr lang="en-US" sz="11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  <a:p>
            <a:pPr algn="ctr"/>
            <a:endParaRPr lang="en-US" sz="11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Supervised Experience</a:t>
            </a:r>
          </a:p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  <a:p>
            <a:pPr algn="ctr"/>
            <a:endParaRPr lang="en-US" sz="11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Arial"/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  <a:p>
            <a:pPr algn="ctr"/>
            <a:endParaRPr lang="en-US" sz="1100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44059" y="1158563"/>
            <a:ext cx="7489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cs typeface="Arial"/>
              </a:rPr>
              <a:t>Certificate</a:t>
            </a:r>
            <a:endParaRPr lang="en-US" sz="900" b="1" dirty="0" smtClean="0"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02617" y="115856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Doctoral Degree,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Medicine</a:t>
            </a:r>
            <a:endParaRPr lang="en-US" sz="900" b="1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0857" y="1158563"/>
            <a:ext cx="153118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cs typeface="Arial"/>
              </a:rPr>
              <a:t>Associate or Bachelor’s </a:t>
            </a:r>
          </a:p>
          <a:p>
            <a:pPr algn="ctr"/>
            <a:r>
              <a:rPr lang="en-US" sz="900" b="1" dirty="0" smtClean="0">
                <a:cs typeface="Arial"/>
              </a:rPr>
              <a:t>Degree, </a:t>
            </a:r>
          </a:p>
          <a:p>
            <a:pPr algn="ctr"/>
            <a:r>
              <a:rPr lang="en-US" sz="900" b="1" dirty="0" smtClean="0">
                <a:cs typeface="Arial"/>
              </a:rPr>
              <a:t>Radiologic Technology</a:t>
            </a:r>
            <a:endParaRPr lang="en-US" sz="900" b="1" dirty="0"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842" y="2068954"/>
            <a:ext cx="190500" cy="190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153" y="2075877"/>
            <a:ext cx="190500" cy="1905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192" y="2069527"/>
            <a:ext cx="190500" cy="1905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2" name="Group 21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4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3656332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799351"/>
                <a:gridCol w="799351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4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722245" algn="l"/>
                          <a:tab pos="5484495" algn="l"/>
                        </a:tabLst>
                        <a:defRPr/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Allied Health and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Nursing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Radiology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An Example of 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Fine Arts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Science &amp; Technology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Principles of Allied Health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II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Medical Terminology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Human </a:t>
                      </a:r>
                      <a:r>
                        <a:rPr lang="en-US" sz="800" b="0" i="0" dirty="0" err="1" smtClean="0">
                          <a:latin typeface="+mn-lt"/>
                          <a:cs typeface="Arial"/>
                        </a:rPr>
                        <a:t>Patho</a:t>
                      </a: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-physiology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 Languages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Anatomy &amp; Physiology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Clinical Laboratory Techniques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Patient Centered Care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&amp; Diagnostics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Composition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Human Anatomy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&amp; Physiology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Medical Terminology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Imaging Science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Radiologic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Procedures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Clinical Practicum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English Composition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II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Algebra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Human Anatomy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&amp; Physiology II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Imaging Science II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Radiologic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Procedures II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Clinical Practicum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Speech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Legal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Aspects of Healthcare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Imaging Science I</a:t>
                      </a:r>
                      <a:r>
                        <a:rPr lang="en-US" sz="800" b="0" i="0" dirty="0" smtClean="0">
                          <a:latin typeface="+mn-lt"/>
                          <a:cs typeface="+mn-cs"/>
                        </a:rPr>
                        <a:t>II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Radiologic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Procedures III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Clinical Practicum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Humanities Elective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Imaging Science IV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Radiologic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Procedures IV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Clinical Practicum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7" name="TextBox 6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smtClean="0">
                  <a:solidFill>
                    <a:schemeClr val="tx2"/>
                  </a:solidFill>
                </a:rPr>
                <a:t>  6/2015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7744607"/>
      </p:ext>
    </p:extLst>
  </p:cSld>
  <p:clrMapOvr>
    <a:masterClrMapping/>
  </p:clrMapOvr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290</TotalTime>
  <Words>370</Words>
  <Application>Microsoft Office PowerPoint</Application>
  <PresentationFormat>On-screen Show (4:3)</PresentationFormat>
  <Paragraphs>118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ODE Career Pathways</vt:lpstr>
      <vt:lpstr>1_ODE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McGlaughlin, Tisha</cp:lastModifiedBy>
  <cp:revision>47</cp:revision>
  <cp:lastPrinted>2014-11-04T19:30:27Z</cp:lastPrinted>
  <dcterms:created xsi:type="dcterms:W3CDTF">2014-05-07T16:43:19Z</dcterms:created>
  <dcterms:modified xsi:type="dcterms:W3CDTF">2015-06-03T14:15:23Z</dcterms:modified>
</cp:coreProperties>
</file>