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534" autoAdjust="0"/>
  </p:normalViewPr>
  <p:slideViewPr>
    <p:cSldViewPr snapToGrid="0" snapToObjects="1">
      <p:cViewPr>
        <p:scale>
          <a:sx n="130" d="100"/>
          <a:sy n="130" d="100"/>
        </p:scale>
        <p:origin x="-11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6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0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1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10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79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36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14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84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50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2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3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Licensed Practical Nurse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$39,910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17.1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1,831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Registered Nurse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$60,010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20.4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5016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Nurse Anesthetist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$139,270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25%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4910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$11,300/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1699" y="1158563"/>
            <a:ext cx="11336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cs typeface="Arial"/>
              </a:rPr>
              <a:t>Practical Nursing</a:t>
            </a:r>
          </a:p>
          <a:p>
            <a:pPr algn="ctr"/>
            <a:r>
              <a:rPr lang="en-US" sz="900" b="1" dirty="0" smtClean="0">
                <a:cs typeface="Arial"/>
              </a:rPr>
              <a:t>(LPN)</a:t>
            </a:r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0557" y="1158563"/>
            <a:ext cx="11721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Degree,</a:t>
            </a:r>
          </a:p>
          <a:p>
            <a:pPr algn="ctr"/>
            <a:r>
              <a:rPr lang="en-US" sz="900" b="1" dirty="0">
                <a:cs typeface="Arial"/>
              </a:rPr>
              <a:t>Nurse Anesthetist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(CRNA)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0855" y="1158563"/>
            <a:ext cx="15311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or Bachelor’s </a:t>
            </a:r>
          </a:p>
          <a:p>
            <a:pPr algn="ctr"/>
            <a:r>
              <a:rPr lang="en-US" sz="900" b="1" dirty="0" smtClean="0">
                <a:cs typeface="Arial"/>
              </a:rPr>
              <a:t>Degree, Nursing</a:t>
            </a:r>
          </a:p>
          <a:p>
            <a:pPr algn="ctr"/>
            <a:r>
              <a:rPr lang="en-US" sz="900" b="1" dirty="0" smtClean="0">
                <a:cs typeface="Arial"/>
              </a:rPr>
              <a:t>(RN or BSN)</a:t>
            </a:r>
            <a:endParaRPr lang="en-US" sz="900" b="1" dirty="0"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71" y="2062488"/>
            <a:ext cx="190500" cy="190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19" y="2239026"/>
            <a:ext cx="190500" cy="1905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Pre-Health</a:t>
            </a:r>
          </a:p>
          <a:p>
            <a:r>
              <a:rPr lang="en-US" sz="1100" dirty="0" smtClean="0">
                <a:solidFill>
                  <a:schemeClr val="accent6"/>
                </a:solidFill>
                <a:latin typeface="Arial"/>
                <a:cs typeface="Arial"/>
              </a:rPr>
              <a:t>As early as grade 7 </a:t>
            </a:r>
          </a:p>
          <a:p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(based on readiness)</a:t>
            </a:r>
            <a:endParaRPr lang="en-US" sz="10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2762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Allied Health and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Nursing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Nursing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 &amp;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Allied Health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Nutrition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and Wellness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Mental Health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Laboratory Techniques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Patient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Centered Care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Nursing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Growth &amp; Development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Anatomy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Patient Care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Maintenance &amp; Restoration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Pharmacology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Family &amp; Community Health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Patho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-physiology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Maintenance &amp; Restoration I</a:t>
                      </a:r>
                      <a:r>
                        <a:rPr lang="en-US" sz="800" b="0" i="0" baseline="0" dirty="0">
                          <a:latin typeface="Arial"/>
                          <a:cs typeface="Arial"/>
                        </a:rPr>
                        <a:t>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Psychiatric &amp; Mental Health Nursing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Psychology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Nursing, Leadership,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697383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196</TotalTime>
  <Words>383</Words>
  <Application>Microsoft Office PowerPoint</Application>
  <PresentationFormat>On-screen Show (4:3)</PresentationFormat>
  <Paragraphs>124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30</cp:revision>
  <cp:lastPrinted>2014-05-13T16:00:59Z</cp:lastPrinted>
  <dcterms:created xsi:type="dcterms:W3CDTF">2014-05-07T16:43:19Z</dcterms:created>
  <dcterms:modified xsi:type="dcterms:W3CDTF">2014-11-04T19:29:40Z</dcterms:modified>
</cp:coreProperties>
</file>