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E2642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98" autoAdjust="0"/>
  </p:normalViewPr>
  <p:slideViewPr>
    <p:cSldViewPr snapToGrid="0" snapToObjects="1">
      <p:cViewPr>
        <p:scale>
          <a:sx n="110" d="100"/>
          <a:sy n="110" d="100"/>
        </p:scale>
        <p:origin x="5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4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9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1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Medical Appliance Tech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$31,800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Biomedical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$50,600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FFFFFF"/>
                </a:solidFill>
                <a:latin typeface="Arial"/>
                <a:cs typeface="Arial"/>
              </a:rPr>
              <a:t>Orthotist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1100" b="1" dirty="0" err="1" smtClean="0">
                <a:solidFill>
                  <a:srgbClr val="FFFFFF"/>
                </a:solidFill>
                <a:latin typeface="Arial"/>
                <a:cs typeface="Arial"/>
              </a:rPr>
              <a:t>Prosthetist</a:t>
            </a:r>
            <a:endParaRPr lang="en-US" sz="11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$65,210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2.9%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$11,300/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9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8962" y="1158563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Orthotics and Prosthetics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9711" y="115856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</a:t>
            </a:r>
            <a:r>
              <a:rPr lang="en-US" sz="900" b="1" dirty="0" smtClean="0">
                <a:cs typeface="Arial"/>
              </a:rPr>
              <a:t>, </a:t>
            </a:r>
          </a:p>
          <a:p>
            <a:pPr algn="ctr"/>
            <a:r>
              <a:rPr lang="en-US" sz="900" b="1" dirty="0" smtClean="0">
                <a:cs typeface="Arial"/>
              </a:rPr>
              <a:t>Bioscience Technology</a:t>
            </a:r>
            <a:endParaRPr lang="en-US" sz="900" b="1" dirty="0"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85" y="2083497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2133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Bioscience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Bioscience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Engineering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Biochemistry</a:t>
                      </a:r>
                      <a:r>
                        <a:rPr lang="en-US" sz="800" baseline="0" dirty="0" smtClean="0"/>
                        <a:t> of Health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Genetics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Bioscience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Lab Skills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Bio-manufacturing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Bio-informatics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Bioscience Lab Methods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Organic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Molecular Genetics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Scientific Literacy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Protein Purification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Analysis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Ethics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Genetics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Bioscience Capstone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4460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331</TotalTime>
  <Words>350</Words>
  <Application>Microsoft Office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53</cp:revision>
  <cp:lastPrinted>2014-11-04T19:30:27Z</cp:lastPrinted>
  <dcterms:created xsi:type="dcterms:W3CDTF">2014-05-07T16:43:19Z</dcterms:created>
  <dcterms:modified xsi:type="dcterms:W3CDTF">2015-06-03T15:47:17Z</dcterms:modified>
</cp:coreProperties>
</file>