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752" autoAdjust="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Phlebotomist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$28,200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12.6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224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Medical Lab Technician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$39,410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10.2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177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Medical Scientist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$57,760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31.1%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85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$35,000/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8573" y="1158563"/>
            <a:ext cx="14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>
                <a:cs typeface="Arial"/>
              </a:rPr>
              <a:t>Phlebotomy Technician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2611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Microbiology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6503" y="115856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Medical Lab Technician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83" y="2065849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80" y="2070937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45" y="2065849"/>
            <a:ext cx="1905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281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Bioscience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Laboratory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Engineering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Terminology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Biotechnology for Health &amp; Disease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Biochemistry</a:t>
                      </a:r>
                      <a:r>
                        <a:rPr lang="en-US" sz="800" baseline="0" dirty="0" smtClean="0"/>
                        <a:t> of Health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Genetics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 &amp; Physiology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Elementary 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Hematology &amp; Coagulation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Organic Chemistry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Urinalysis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Body Fluids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Electronic Health Records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Clinical</a:t>
                      </a:r>
                      <a:r>
                        <a:rPr lang="en-US" sz="800" baseline="0" dirty="0" smtClean="0"/>
                        <a:t> Immunology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Blood Collection Techniques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Immuno-hematology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Lab Tech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6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215</TotalTime>
  <Words>369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35</cp:revision>
  <cp:lastPrinted>2014-05-13T16:00:59Z</cp:lastPrinted>
  <dcterms:created xsi:type="dcterms:W3CDTF">2014-05-07T16:43:19Z</dcterms:created>
  <dcterms:modified xsi:type="dcterms:W3CDTF">2015-06-26T17:36:40Z</dcterms:modified>
</cp:coreProperties>
</file>