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6DABE4"/>
    <a:srgbClr val="F9BE00"/>
    <a:srgbClr val="D9D9D9"/>
    <a:srgbClr val="E26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5" autoAdjust="0"/>
    <p:restoredTop sz="94752" autoAdjust="0"/>
  </p:normalViewPr>
  <p:slideViewPr>
    <p:cSldViewPr snapToGrid="0" snapToObjects="1">
      <p:cViewPr varScale="1">
        <p:scale>
          <a:sx n="102" d="100"/>
          <a:sy n="102" d="100"/>
        </p:scale>
        <p:origin x="8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6"/>
                </a:solidFill>
                <a:cs typeface="Arial"/>
              </a:rPr>
              <a:t>Start Pre-Health</a:t>
            </a:r>
          </a:p>
          <a:p>
            <a:r>
              <a:rPr lang="en-US" sz="1100" dirty="0">
                <a:solidFill>
                  <a:schemeClr val="accent6"/>
                </a:solidFill>
                <a:cs typeface="Arial"/>
              </a:rPr>
              <a:t>As early as grade 7 </a:t>
            </a:r>
          </a:p>
          <a:p>
            <a:r>
              <a:rPr lang="en-US" sz="1000" dirty="0">
                <a:solidFill>
                  <a:schemeClr val="accent6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Phlebotomist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$28,200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12.6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224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Medical Lab Technician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$39,410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10.2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177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3,900/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Biomedical Engineer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: $85,230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52.9%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Annual Openings: 25</a:t>
            </a: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Workplace Visits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Job Shadow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endParaRPr lang="en-US" sz="11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endParaRPr lang="en-US" sz="11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endParaRPr lang="en-US" sz="11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8573" y="1158563"/>
            <a:ext cx="147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Certificate,</a:t>
            </a:r>
          </a:p>
          <a:p>
            <a:pPr algn="ctr"/>
            <a:r>
              <a:rPr lang="en-US" sz="900" b="1" dirty="0">
                <a:cs typeface="Arial"/>
              </a:rPr>
              <a:t>Phlebotomy Technician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07046" y="1158563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Bachelor’s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Biomedical Engineering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6503" y="115856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Associate Degree,</a:t>
            </a:r>
          </a:p>
          <a:p>
            <a:pPr algn="ctr"/>
            <a:r>
              <a:rPr lang="en-US" sz="900" b="1" dirty="0">
                <a:cs typeface="Arial"/>
              </a:rPr>
              <a:t>Medical Lab Technician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993" y="2065849"/>
            <a:ext cx="190500" cy="190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285" y="2070369"/>
            <a:ext cx="190500" cy="1905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2" name="Group 21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4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26" y="2065974"/>
            <a:ext cx="190500" cy="190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289969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722245" algn="l"/>
                          <a:tab pos="5484495" algn="l"/>
                        </a:tabLst>
                        <a:defRPr/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Medical Bioscience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Medical Laboratory Technology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Fine Arts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Health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Science &amp;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Principles of Biomedical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Medical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Terminology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Biomedical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Engineering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Anatomy &amp; Physiology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Biochemistry</a:t>
                      </a:r>
                      <a:r>
                        <a:rPr lang="en-US" sz="800" baseline="0" dirty="0" smtClean="0"/>
                        <a:t> of Health</a:t>
                      </a:r>
                      <a:endParaRPr lang="en-US" sz="800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Genetics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of Disease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Composition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Algebra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 Anatomy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 to Medical Lab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Hematology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Medical Terminology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Immunology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Microbiology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Clinical 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Human Physiology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Statistics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Psychology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Intro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to </a:t>
                      </a: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Humanities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Body Fluids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Venipuncture for HC</a:t>
                      </a:r>
                      <a:r>
                        <a:rPr lang="en-US" sz="800" baseline="0" dirty="0" smtClean="0"/>
                        <a:t> Providers</a:t>
                      </a:r>
                      <a:endParaRPr lang="en-US" sz="800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Healthcare Resource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Medical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Lab Case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err="1" smtClean="0">
                          <a:latin typeface="Arial"/>
                          <a:cs typeface="Arial"/>
                        </a:rPr>
                        <a:t>Immuno</a:t>
                      </a:r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-hematology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Hematology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Clinical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Practicum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2"/>
                  </a:solidFill>
                </a:rPr>
                <a:t>  6/2015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4698699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212</TotalTime>
  <Words>350</Words>
  <Application>Microsoft Office PowerPoint</Application>
  <PresentationFormat>On-screen Show (4:3)</PresentationFormat>
  <Paragraphs>117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Times New Roman</vt:lpstr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34</cp:revision>
  <cp:lastPrinted>2014-05-13T16:00:59Z</cp:lastPrinted>
  <dcterms:created xsi:type="dcterms:W3CDTF">2014-05-07T16:43:19Z</dcterms:created>
  <dcterms:modified xsi:type="dcterms:W3CDTF">2015-06-26T16:58:20Z</dcterms:modified>
</cp:coreProperties>
</file>