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Glaughlin, Tisha" initials="MT" lastIdx="1" clrIdx="0">
    <p:extLst>
      <p:ext uri="{19B8F6BF-5375-455C-9EA6-DF929625EA0E}">
        <p15:presenceInfo xmlns:p15="http://schemas.microsoft.com/office/powerpoint/2012/main" userId="S-1-5-21-236381079-797689960-1151049784-233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427"/>
    <a:srgbClr val="D9D9D9"/>
    <a:srgbClr val="6DABE4"/>
    <a:srgbClr val="B8C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3654" autoAdjust="0"/>
  </p:normalViewPr>
  <p:slideViewPr>
    <p:cSldViewPr snapToGrid="0" snapToObjects="1">
      <p:cViewPr varScale="1">
        <p:scale>
          <a:sx n="88" d="100"/>
          <a:sy n="88" d="100"/>
        </p:scale>
        <p:origin x="151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43BD9-8074-4304-9D2F-E93EA50F9382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8DF1A-F529-4780-808F-2C1F5D30F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7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8DF1A-F529-4780-808F-2C1F5D30F6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Pre-Finance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Investment Sales Assistant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$30,520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8.7%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2,916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(2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Investment Sales Agent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$51,490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7.3%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: 401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$9,600/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Financial Advisor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$64,840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22.1%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: 208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$11,300/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6049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Financial Services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83372" y="115856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Master’s Degree,</a:t>
            </a:r>
            <a:endParaRPr lang="en-US" sz="900" b="1" dirty="0">
              <a:latin typeface="Arial"/>
              <a:cs typeface="Arial"/>
            </a:endParaRP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Finance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1541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Finance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0" name="Group 19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2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5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26" y="207587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96" y="206317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69" y="222827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770528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117526"/>
                <a:gridCol w="681825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Finance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Financial Services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Business Foundations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Finance Foundations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Fundamentals of Financial Services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Financial Services Operations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Management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Finance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Legal Environment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Microcomputer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Applications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Managerial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Principles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Banking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Finance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Principles of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Science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Business Communication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Principles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of Insurance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Fundamentals of Investments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Principles of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 6/2015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167533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338</TotalTime>
  <Words>343</Words>
  <Application>Microsoft Office PowerPoint</Application>
  <PresentationFormat>On-screen Show (4:3)</PresentationFormat>
  <Paragraphs>118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37</cp:revision>
  <dcterms:created xsi:type="dcterms:W3CDTF">2014-05-07T16:43:19Z</dcterms:created>
  <dcterms:modified xsi:type="dcterms:W3CDTF">2015-11-05T20:14:29Z</dcterms:modified>
</cp:coreProperties>
</file>