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6DABE4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20" autoAdjust="0"/>
  </p:normalViewPr>
  <p:slideViewPr>
    <p:cSldViewPr snapToGrid="0" snapToObjects="1">
      <p:cViewPr varScale="1">
        <p:scale>
          <a:sx n="87" d="100"/>
          <a:sy n="87" d="100"/>
        </p:scale>
        <p:origin x="12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9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0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0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2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5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48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80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5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4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7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Pre-Engineering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CNC Operator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$34,800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18.2%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350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Designer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$45,060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72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Engineering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$112,320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184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8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6055" y="1158563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 </a:t>
            </a:r>
          </a:p>
          <a:p>
            <a:pPr algn="ctr"/>
            <a:r>
              <a:rPr lang="en-US" sz="900" b="1" dirty="0" smtClean="0">
                <a:cs typeface="Arial"/>
              </a:rPr>
              <a:t>Drafting and Design Technology</a:t>
            </a:r>
            <a:endParaRPr lang="en-US" sz="900" b="1" dirty="0">
              <a:cs typeface="Arial"/>
            </a:endParaRPr>
          </a:p>
        </p:txBody>
      </p:sp>
      <p:pic>
        <p:nvPicPr>
          <p:cNvPr id="17" name="Picture 1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49" y="1510612"/>
            <a:ext cx="161925" cy="1990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65238" y="1142687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cs typeface="Arial"/>
              </a:rPr>
              <a:t>Engineering</a:t>
            </a:r>
            <a:endParaRPr lang="en-US" sz="900" b="1" dirty="0">
              <a:cs typeface="Arial"/>
            </a:endParaRP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75" y="207915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96" y="206645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72" y="207841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11511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82537"/>
                <a:gridCol w="416814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Engineering and Design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Engineering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Manufacturing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Digital Electronics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Robotics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Alternative Energy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Composition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Math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Engineering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Manufacturing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Processes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Engineering Design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Composition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Math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CAD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Hydraulics &amp; Pneumatics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Statics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Strength of Materials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CAD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Group Communication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Mechanical design Project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Economics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Organization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Programmable Logic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Control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Robotics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Alternative Energy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4/2015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417056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271</TotalTime>
  <Words>346</Words>
  <Application>Microsoft Office PowerPoint</Application>
  <PresentationFormat>On-screen Show (4:3)</PresentationFormat>
  <Paragraphs>121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28</cp:revision>
  <cp:lastPrinted>2014-11-04T19:36:03Z</cp:lastPrinted>
  <dcterms:created xsi:type="dcterms:W3CDTF">2014-05-07T16:43:19Z</dcterms:created>
  <dcterms:modified xsi:type="dcterms:W3CDTF">2015-04-27T18:20:14Z</dcterms:modified>
</cp:coreProperties>
</file>