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20" autoAdjust="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Pre-Engineering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Machine Assembler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$46,400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6.9%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76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Electromechanical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$48,170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-2.5%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Electronics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$87,010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124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8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526" y="115856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cs typeface="Arial"/>
              </a:rPr>
              <a:t>Electromechanical Technology</a:t>
            </a:r>
            <a:endParaRPr lang="en-US" sz="900" b="1" dirty="0">
              <a:cs typeface="Arial"/>
            </a:endParaRP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49" y="1510612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27379" y="114268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Electronics Engineering</a:t>
            </a:r>
            <a:endParaRPr lang="en-US" sz="900" b="1" dirty="0"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90" y="20791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5" y="224901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78" y="20758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7684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82537"/>
                <a:gridCol w="416814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Secondary Pathway: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Engineering and Design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Electromechanical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Analog Based Electronic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Devices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DC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AC Electronic Circuits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Engineering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Design &amp;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Electric Circuits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Metrology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CAD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Electronic Circuits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Fluid Power Transmission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Communication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Energy,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Power &amp;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Metallic Materials &amp;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Electronic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Motors and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Control Logic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Machinery &amp;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 Measurement &amp; Instruments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Lean Processing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Robotics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 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417056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320</TotalTime>
  <Words>364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30</cp:revision>
  <cp:lastPrinted>2014-11-04T19:36:03Z</cp:lastPrinted>
  <dcterms:created xsi:type="dcterms:W3CDTF">2014-05-07T16:43:19Z</dcterms:created>
  <dcterms:modified xsi:type="dcterms:W3CDTF">2015-06-26T16:54:17Z</dcterms:modified>
</cp:coreProperties>
</file>