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F9BE00"/>
    <a:srgbClr val="D9D9D9"/>
    <a:srgbClr val="B8CC3F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29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Pre-Engineering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Mix Machine Setter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$34,720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-3.6%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272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–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Chemical System Operator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$46,680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-6.9%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52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Chemical Engineer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$85,560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8.7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56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7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8342" y="115856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Chemical Engineering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1771" y="115856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Chemical Technology 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575" y="207780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38" y="225567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56195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Engineering and Design 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Chemical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Pre-Engineering Technologies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 Operations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 Integrated Manufacturing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 Capstone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Calculus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General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Chemistry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 Lab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 to Science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Professions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Calculus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General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Chemistry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 Lab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History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Organic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Chemistry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Organic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Chem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Lab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Organic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Chemistry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Organic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Chem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Lab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 Science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>
                  <a:solidFill>
                    <a:schemeClr val="tx2"/>
                  </a:solidFill>
                </a:rPr>
                <a:t> </a:t>
              </a:r>
              <a:r>
                <a:rPr lang="en-US" sz="700" i="1" smtClean="0">
                  <a:solidFill>
                    <a:schemeClr val="tx2"/>
                  </a:solidFill>
                </a:rPr>
                <a:t> 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596</TotalTime>
  <Words>348</Words>
  <Application>Microsoft Office PowerPoint</Application>
  <PresentationFormat>On-screen Show (4:3)</PresentationFormat>
  <Paragraphs>115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65</cp:revision>
  <dcterms:created xsi:type="dcterms:W3CDTF">2014-05-07T16:43:16Z</dcterms:created>
  <dcterms:modified xsi:type="dcterms:W3CDTF">2016-01-05T21:28:36Z</dcterms:modified>
</cp:coreProperties>
</file>