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E26427"/>
    <a:srgbClr val="F9BE00"/>
    <a:srgbClr val="6DABE4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776" autoAdjust="0"/>
  </p:normalViewPr>
  <p:slideViewPr>
    <p:cSldViewPr snapToGrid="0" snapToObjects="1">
      <p:cViewPr>
        <p:scale>
          <a:sx n="130" d="100"/>
          <a:sy n="130" d="100"/>
        </p:scale>
        <p:origin x="-11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11/4/2014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Pre-Construction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Construction Laborer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$35,660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11.7%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519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Cost Estimator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$54,760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27%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424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Construction Manager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$73,220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7.3%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250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6508" y="1158563"/>
            <a:ext cx="164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Construction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26349" y="1158563"/>
            <a:ext cx="164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Associate Degree,</a:t>
            </a:r>
          </a:p>
          <a:p>
            <a:pPr algn="ctr"/>
            <a:r>
              <a:rPr lang="en-US" sz="900" b="1" dirty="0">
                <a:cs typeface="Arial"/>
              </a:rPr>
              <a:t>Construction Management</a:t>
            </a:r>
          </a:p>
        </p:txBody>
      </p:sp>
      <p:pic>
        <p:nvPicPr>
          <p:cNvPr id="16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15" y="207150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34" y="207150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600" y="207201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2301" y="1158563"/>
            <a:ext cx="7489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Certificate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57722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18350"/>
                <a:gridCol w="8100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Construction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Design and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Construction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Core &amp; Sustainable Construction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Plan Reading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Architecture</a:t>
                      </a:r>
                      <a:r>
                        <a:rPr lang="en-US" sz="800" baseline="0" dirty="0" smtClean="0"/>
                        <a:t> Design I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Architecture Design II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Safety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Leadership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Documents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Methods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Material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Drawings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CAD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Quantity Survey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OSHA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30-hour Safety &amp;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Mechanical Drafting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Safety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Loss Prevention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Intermediate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Cost Control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Surveying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Estimating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Residential Computer Estimating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Company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Project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910598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208</TotalTime>
  <Words>353</Words>
  <Application>Microsoft Office PowerPoint</Application>
  <PresentationFormat>On-screen Show (4:3)</PresentationFormat>
  <Paragraphs>122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25</cp:revision>
  <dcterms:created xsi:type="dcterms:W3CDTF">2014-05-07T16:43:19Z</dcterms:created>
  <dcterms:modified xsi:type="dcterms:W3CDTF">2014-11-04T19:36:56Z</dcterms:modified>
</cp:coreProperties>
</file>