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F9BE00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776" autoAdjust="0"/>
  </p:normalViewPr>
  <p:slideViewPr>
    <p:cSldViewPr snapToGrid="0" snapToObjects="1"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Excavator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36,900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006%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Operating Engineer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$44,430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12.1%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421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Project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14.8%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457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6508" y="1158563"/>
            <a:ext cx="16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</a:t>
            </a:r>
            <a:r>
              <a:rPr lang="en-US" sz="900" b="1" dirty="0">
                <a:cs typeface="Arial"/>
              </a:rPr>
              <a:t>,</a:t>
            </a:r>
          </a:p>
          <a:p>
            <a:pPr algn="ctr"/>
            <a:r>
              <a:rPr lang="en-US" sz="900" b="1" dirty="0">
                <a:cs typeface="Arial"/>
              </a:rPr>
              <a:t>Construction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70006" y="1158563"/>
            <a:ext cx="1152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  <a:endParaRPr lang="en-US" sz="900" b="1" dirty="0">
              <a:cs typeface="Arial"/>
            </a:endParaRP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Heavy Equipment</a:t>
            </a:r>
            <a:endParaRPr lang="en-US" sz="900" b="1" dirty="0">
              <a:solidFill>
                <a:srgbClr val="000000"/>
              </a:solidFill>
              <a:cs typeface="Arial"/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Operation</a:t>
            </a:r>
          </a:p>
          <a:p>
            <a:pPr algn="ctr"/>
            <a:endParaRPr lang="en-US" sz="900" b="1" dirty="0"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11" y="208599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57" y="20720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3847" y="1158563"/>
            <a:ext cx="15311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Construction Equipment</a:t>
            </a:r>
          </a:p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Operation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344738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Strucural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Systems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Construction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 Reading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Construction Safety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Leadership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Heavy Equipment Operations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Site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Documents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Methods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Material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Drawings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Quantity Survey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OSHA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30-hour Safety &amp;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Mechanical Drafting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Loss Prevention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Cost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Surveying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Residential Computer 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Company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Project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910598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230</TotalTime>
  <Words>357</Words>
  <Application>Microsoft Office PowerPoint</Application>
  <PresentationFormat>On-screen Show (4:3)</PresentationFormat>
  <Paragraphs>125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29</cp:revision>
  <dcterms:created xsi:type="dcterms:W3CDTF">2014-05-07T16:43:19Z</dcterms:created>
  <dcterms:modified xsi:type="dcterms:W3CDTF">2016-01-05T19:53:51Z</dcterms:modified>
</cp:coreProperties>
</file>