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"/>
  </p:notesMasterIdLst>
  <p:sldIdLst>
    <p:sldId id="261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8CC3F"/>
    <a:srgbClr val="6DABE4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56" autoAdjust="0"/>
  </p:normalViewPr>
  <p:slideViewPr>
    <p:cSldViewPr snapToGrid="0" snapToObjects="1">
      <p:cViewPr>
        <p:scale>
          <a:sx n="130" d="100"/>
          <a:sy n="130" d="100"/>
        </p:scale>
        <p:origin x="-112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EC3F-C417-425F-85E3-F040CB653485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173E5-AE1D-45E5-A3B1-6C39729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8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6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7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1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5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3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3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1/6/2015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Production Clerk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$38,710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8.5%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469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Logistician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$69,450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22.3%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216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Transportation Manager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$77,660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9%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148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1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012" y="1158563"/>
            <a:ext cx="15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Operations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6733" y="115856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Associate Degree</a:t>
            </a:r>
            <a:r>
              <a:rPr lang="en-US" sz="900" b="1" dirty="0">
                <a:solidFill>
                  <a:srgbClr val="000000"/>
                </a:solidFill>
                <a:cs typeface="Arial"/>
              </a:rPr>
              <a:t>,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  <a:cs typeface="Arial"/>
              </a:rPr>
              <a:t>Supply Chain Management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301" y="206373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24" y="207354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51" y="207236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05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958928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Business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and Administrative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Supply Chain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</a:t>
                      </a:r>
                      <a:r>
                        <a:rPr lang="en-US" sz="12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 and Admin.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Supply Chain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Operations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Logistics 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Supply Chain Management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Transportation &amp; Traffic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Strategic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Procurement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IT in Logistics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 &amp;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International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Management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Warehouse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Inventory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International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Import/ Export Regulations &amp; Compliance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Humanities Elective </a:t>
                      </a:r>
                      <a:endParaRPr lang="en-US" sz="800" b="0" i="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Performance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Project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SCM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SCM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196620"/>
      </p:ext>
    </p:extLst>
  </p:cSld>
  <p:clrMapOvr>
    <a:masterClrMapping/>
  </p:clrMapOvr>
</p:sld>
</file>

<file path=ppt/theme/theme1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307</TotalTime>
  <Words>357</Words>
  <Application>Microsoft Office PowerPoint</Application>
  <PresentationFormat>On-screen Show (4:3)</PresentationFormat>
  <Paragraphs>121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joyce.sheets</cp:lastModifiedBy>
  <cp:revision>44</cp:revision>
  <dcterms:created xsi:type="dcterms:W3CDTF">2014-05-16T14:45:06Z</dcterms:created>
  <dcterms:modified xsi:type="dcterms:W3CDTF">2015-01-06T13:43:45Z</dcterms:modified>
</cp:coreProperties>
</file>