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3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0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Production Supervisor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$52,690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-0.2%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402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Operations Research Analyst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$67,840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12.3%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115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Supply Chain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$91,960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2.9%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537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9099" y="11585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Business Operations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579" y="1158563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Master’s Degree</a:t>
            </a:r>
            <a:r>
              <a:rPr lang="en-US" sz="900" b="1" dirty="0">
                <a:solidFill>
                  <a:srgbClr val="000000"/>
                </a:solidFill>
                <a:cs typeface="Arial"/>
              </a:rPr>
              <a:t>, </a:t>
            </a:r>
          </a:p>
          <a:p>
            <a:pPr algn="ctr"/>
            <a:r>
              <a:rPr lang="en-US" sz="900" b="1" dirty="0">
                <a:cs typeface="Arial"/>
              </a:rPr>
              <a:t>Logistics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733" y="115856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Supply Chain Management</a:t>
            </a: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67" y="207289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86" y="223129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7" y="20666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8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5923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Supply Chain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 and Admin.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Supply Chain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Operations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Foreign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Logistics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Management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Transportation &amp; Traffic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Strategic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Procurement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in Logistics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International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Warehouse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Inventory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Import/ Export Regulations &amp; Compliance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Humanities Elective </a:t>
                      </a:r>
                      <a:endParaRPr lang="en-US" sz="800" b="0" i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Performance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SCM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SCM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780415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308</TotalTime>
  <Words>364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40</cp:revision>
  <dcterms:created xsi:type="dcterms:W3CDTF">2014-05-07T16:43:20Z</dcterms:created>
  <dcterms:modified xsi:type="dcterms:W3CDTF">2014-11-04T19:41:11Z</dcterms:modified>
</cp:coreProperties>
</file>