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F9BE00"/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 snapToGrid="0" snapToObjects="1">
      <p:cViewPr>
        <p:scale>
          <a:sx n="120" d="100"/>
          <a:sy n="120" d="100"/>
        </p:scale>
        <p:origin x="-14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2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0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4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8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7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8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53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1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Medical Secretary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$29,350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31.3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1,602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Medical Records Technologist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$33,370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246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Health Administration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$85,520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16%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555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5047" y="115856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  <a:endParaRPr lang="en-US" sz="900" b="1" dirty="0">
              <a:cs typeface="Arial"/>
            </a:endParaRPr>
          </a:p>
          <a:p>
            <a:pPr algn="ctr"/>
            <a:r>
              <a:rPr lang="en-US" sz="900" b="1" dirty="0">
                <a:cs typeface="Arial"/>
              </a:rPr>
              <a:t>Medical Office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20481" y="115856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Health Care Administration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4526" y="115856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Health Information Technology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67" y="223750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68" y="224315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28" y="207315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5557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00161"/>
                <a:gridCol w="499190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Medical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+mn-lt"/>
                          <a:cs typeface="Arial"/>
                        </a:rPr>
                        <a:t>Fine Arts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Informatics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Office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 Procedures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Excel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PowerPoint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Keyboarding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Document Formatting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Health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 Procedures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Word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Document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Formatting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PowerPoint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Access I</a:t>
                      </a: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Bookkeeping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Excel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 Data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 Integration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Reimburse-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Transcription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</a:t>
                      </a: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12/2014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777144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489</TotalTime>
  <Words>373</Words>
  <Application>Microsoft Office PowerPoint</Application>
  <PresentationFormat>On-screen Show (4:3)</PresentationFormat>
  <Paragraphs>127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2_ODE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joyce.sheets</cp:lastModifiedBy>
  <cp:revision>42</cp:revision>
  <dcterms:created xsi:type="dcterms:W3CDTF">2014-05-16T14:45:06Z</dcterms:created>
  <dcterms:modified xsi:type="dcterms:W3CDTF">2015-01-06T13:44:24Z</dcterms:modified>
</cp:coreProperties>
</file>