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D9D9D9"/>
    <a:srgbClr val="6DABE4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1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8" y="2067560"/>
            <a:ext cx="178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Pre-Arts and Communication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Audio/Video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$36,200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Videographer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$42,420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Technical Director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$50,900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2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5664" y="115856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Cinematography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8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Interactive Media</a:t>
            </a:r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4" name="Group 23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38610"/>
              </p:ext>
            </p:extLst>
          </p:nvPr>
        </p:nvGraphicFramePr>
        <p:xfrm>
          <a:off x="448733" y="1366960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69141"/>
                <a:gridCol w="430210"/>
                <a:gridCol w="799351"/>
                <a:gridCol w="799351"/>
                <a:gridCol w="799351"/>
                <a:gridCol w="799351"/>
                <a:gridCol w="799351"/>
              </a:tblGrid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Media Arts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</a:t>
                      </a:r>
                      <a:r>
                        <a:rPr lang="en-US" sz="1000" b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en-US" sz="1000" b="1" u="sng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Interactive Media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Arts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Communication Primer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Arts Introduction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Video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Cinema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 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Multi-Media Web Production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Arts &amp; Communication Capstone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Interactive Design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Basics of Video &amp; Sound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Computer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HTML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Storyboarding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 to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Humanities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Branding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Media &amp; Graphics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Optimization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Audio Production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Flash I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Java-script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Content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 &amp; Integration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Video Production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Flash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Interactive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Portfolio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Interactive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Media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Interactive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Media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DVD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Creation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9" name="TextBox 8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505</TotalTime>
  <Words>358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29</cp:revision>
  <cp:lastPrinted>2014-06-18T13:57:20Z</cp:lastPrinted>
  <dcterms:created xsi:type="dcterms:W3CDTF">2014-05-07T16:43:18Z</dcterms:created>
  <dcterms:modified xsi:type="dcterms:W3CDTF">2014-11-04T19:43:30Z</dcterms:modified>
</cp:coreProperties>
</file>