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F9BE00"/>
    <a:srgbClr val="B8CC3F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15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Water Plant Operator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$43,400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138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–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Water Plant Manager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$52,940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-0.2%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Utilities Director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$81,100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14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39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8488" y="1158563"/>
            <a:ext cx="1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Water Technician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4835" y="11585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Environmental Engineering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9328" y="11585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Environmental Science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72" y="206724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4996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Natural Resource 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Environmental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Science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Resources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Systems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 Energy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Hydraulics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&amp;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Pneumatics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Public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Speaking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Wastewater Treatment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Sustainability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Water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Field Biology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Introduction to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Water Collection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Water Distribution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Utility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Policy, Law &amp; 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437</TotalTime>
  <Words>352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48</cp:revision>
  <dcterms:created xsi:type="dcterms:W3CDTF">2014-05-07T16:43:16Z</dcterms:created>
  <dcterms:modified xsi:type="dcterms:W3CDTF">2016-01-05T18:23:11Z</dcterms:modified>
</cp:coreProperties>
</file>