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10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10/21/2015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Veterinary Assistant</a:t>
            </a:r>
            <a:endParaRPr lang="en-US" sz="1100" b="1" dirty="0" smtClean="0">
              <a:solidFill>
                <a:schemeClr val="accent6"/>
              </a:solidFill>
              <a:latin typeface="Arial"/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21,860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$0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Veterinary Technician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$30,430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42.8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Veterinarian</a:t>
            </a:r>
            <a:endParaRPr lang="en-US" sz="11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$87,610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28.8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117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$30,000/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552" y="115856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Certificate,</a:t>
            </a:r>
          </a:p>
          <a:p>
            <a:pPr algn="ctr"/>
            <a:r>
              <a:rPr lang="en-US" sz="900" b="1" dirty="0">
                <a:cs typeface="Arial"/>
              </a:rPr>
              <a:t>Animal </a:t>
            </a:r>
            <a:r>
              <a:rPr lang="en-US" sz="900" b="1" dirty="0" smtClean="0">
                <a:cs typeface="Arial"/>
              </a:rPr>
              <a:t>Care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9255" y="115856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Doctoral Degree, </a:t>
            </a:r>
          </a:p>
          <a:p>
            <a:pPr algn="ctr"/>
            <a:r>
              <a:rPr lang="en-US" sz="900" b="1" dirty="0">
                <a:cs typeface="Arial"/>
              </a:rPr>
              <a:t>Veterinary Medicine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52" y="11585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 </a:t>
            </a:r>
          </a:p>
          <a:p>
            <a:pPr algn="ctr"/>
            <a:r>
              <a:rPr lang="en-US" sz="900" b="1" dirty="0">
                <a:cs typeface="Arial"/>
              </a:rPr>
              <a:t>Veterinary Technology</a:t>
            </a:r>
            <a:endParaRPr lang="en-US" sz="900" b="1" dirty="0"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96" y="20758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7858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Animal Science and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Veterinary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Science &amp; Technology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Selection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, Nutrition, &amp;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Mgt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A&amp;E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Small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Animal Medicine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Veterinary Parasitology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 Science Elective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Pathology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 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Veterinary Radiography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 Anesthesia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Surgical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 Nutrition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Medicine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Small Animal Health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Applications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Pathology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Large Animal Health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Veterinary Seminar I &amp;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Veterinary Practicum I &amp;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Applications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 &amp;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10/2015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442</TotalTime>
  <Words>403</Words>
  <Application>Microsoft Office PowerPoint</Application>
  <PresentationFormat>On-screen Show (4:3)</PresentationFormat>
  <Paragraphs>128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50</cp:revision>
  <dcterms:created xsi:type="dcterms:W3CDTF">2014-05-07T16:43:16Z</dcterms:created>
  <dcterms:modified xsi:type="dcterms:W3CDTF">2015-10-21T14:24:27Z</dcterms:modified>
</cp:coreProperties>
</file>