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D9D9D9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9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/>
                </a:solidFill>
                <a:cs typeface="Arial"/>
              </a:rPr>
              <a:t>Food Batch Mixer</a:t>
            </a:r>
            <a:endParaRPr lang="en-US" sz="1050" b="1" dirty="0">
              <a:solidFill>
                <a:schemeClr val="accent6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$28,000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0.8% 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107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Quality Control Specialist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$45,780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91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Agricultural Inspector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$50,620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0%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4054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4754" y="1158563"/>
            <a:ext cx="13837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Agricultural and Food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Products Processing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4360" y="115856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Food Science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0659" y="5860623"/>
            <a:ext cx="1493210" cy="235072"/>
            <a:chOff x="960786" y="6025407"/>
            <a:chExt cx="1493210" cy="235072"/>
          </a:xfrm>
        </p:grpSpPr>
        <p:pic>
          <p:nvPicPr>
            <p:cNvPr id="30" name="Picture 2" descr="C:\Users\tisha.mcglaughlin\Desktop\thumbs_u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86" y="6025407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91362" y="6060424"/>
              <a:ext cx="13626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/>
                <a:t>Ohio In-demand Occupations</a:t>
              </a:r>
              <a:endParaRPr lang="en-US" sz="700" i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9873" y="6051584"/>
            <a:ext cx="62051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tx2"/>
                </a:solidFill>
              </a:rPr>
              <a:t>D</a:t>
            </a:r>
            <a:r>
              <a:rPr lang="en-US" sz="700" i="1" dirty="0" smtClean="0">
                <a:solidFill>
                  <a:schemeClr val="tx2"/>
                </a:solidFill>
              </a:rPr>
              <a:t>ata reflects 2014 Ohio labor statistics and public institutions of higher education for 2013-2014. For specific tuition costs, visit ohiohighered.org.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862874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Food Science and Technology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Food Science and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Science and Technology of Food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Applications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Food Science &amp; Safety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Meat Science/ Genetics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 &amp; Practices of Bioscience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Food Marketing &amp; Research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A&amp;E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Agriculture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Communication &amp;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Composition</a:t>
                      </a:r>
                      <a:endParaRPr lang="en-US" sz="800" b="0" i="0" dirty="0" smtClean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Food 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Nutrition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Public</a:t>
                      </a:r>
                      <a:r>
                        <a:rPr lang="en-US" sz="800" b="0" i="0" baseline="0" smtClean="0">
                          <a:latin typeface="Arial"/>
                          <a:cs typeface="Arial"/>
                        </a:rPr>
                        <a:t>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Food Safety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+mn-lt"/>
                          <a:cs typeface="Arial"/>
                        </a:rPr>
                        <a:t>Chemistry</a:t>
                      </a:r>
                      <a:r>
                        <a:rPr lang="en-US" sz="800" b="0" i="0" baseline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Biology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Food Regulations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Advanced Food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+mn-lt"/>
                          <a:cs typeface="Arial"/>
                        </a:rPr>
                        <a:t>Sensory Evaluation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Product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smtClean="0">
                          <a:latin typeface="+mn-lt"/>
                          <a:cs typeface="Arial"/>
                        </a:rPr>
                        <a:t>HACCP Safety Training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Food Chemistry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Product Processing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Food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</a:t>
              </a:r>
              <a:r>
                <a:rPr lang="en-US" sz="700" i="1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412</TotalTime>
  <Words>373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54</cp:revision>
  <cp:lastPrinted>2014-10-20T16:57:48Z</cp:lastPrinted>
  <dcterms:created xsi:type="dcterms:W3CDTF">2014-05-07T16:43:16Z</dcterms:created>
  <dcterms:modified xsi:type="dcterms:W3CDTF">2016-01-05T17:51:39Z</dcterms:modified>
</cp:coreProperties>
</file>