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D9D9D9"/>
    <a:srgbClr val="E26427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Greenhouse </a:t>
            </a:r>
            <a:r>
              <a:rPr lang="en-US" sz="1100" b="1" dirty="0">
                <a:solidFill>
                  <a:schemeClr val="accent6"/>
                </a:solidFill>
                <a:cs typeface="Arial"/>
              </a:rPr>
              <a:t>Laborer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24,080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1.3%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149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Greenhouse Manager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$48,400 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Crop Producer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61,190 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-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3.5%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</a:t>
            </a:r>
            <a:r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en-US" sz="800" smtClean="0">
                <a:solidFill>
                  <a:srgbClr val="FFFFFF"/>
                </a:solidFill>
                <a:cs typeface="Arial"/>
              </a:rPr>
              <a:t>1,462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150" y="206248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944055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smtClean="0">
                <a:latin typeface="Arial"/>
                <a:cs typeface="Arial"/>
              </a:rPr>
              <a:t>Certificate</a:t>
            </a:r>
            <a:endParaRPr lang="en-US" sz="900" b="1" dirty="0" smtClean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1697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Agronomy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3979" y="1158563"/>
            <a:ext cx="11849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Crop Management</a:t>
            </a:r>
          </a:p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8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476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Horticulture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Horticultural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Science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Animal &amp; Plant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Greenhouse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Nursery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Management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Agronomic Systems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 Econ, International/ Commodities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A&amp;E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Soil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Agriculture Survey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Animal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Agriculture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Math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Soil Fertility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 Elective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Agri-Busines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s Co-Op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Public Speaking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Sales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Plant Pests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Crop Production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Agriculture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Ag Marketing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Trade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Pest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Equipment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/ 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346</TotalTime>
  <Words>354</Words>
  <Application>Microsoft Office PowerPoint</Application>
  <PresentationFormat>On-screen Show (4:3)</PresentationFormat>
  <Paragraphs>116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42</cp:revision>
  <cp:lastPrinted>2014-10-20T16:57:48Z</cp:lastPrinted>
  <dcterms:created xsi:type="dcterms:W3CDTF">2014-05-07T16:43:16Z</dcterms:created>
  <dcterms:modified xsi:type="dcterms:W3CDTF">2014-11-04T19:42:39Z</dcterms:modified>
</cp:coreProperties>
</file>