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  <a:srgbClr val="6DABE4"/>
    <a:srgbClr val="E26427"/>
    <a:srgbClr val="D9D9D9"/>
    <a:srgbClr val="F9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20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29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52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13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51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68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81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80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98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6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32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73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3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4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/>
                </a:solidFill>
                <a:latin typeface="Arial"/>
                <a:cs typeface="Arial"/>
              </a:rPr>
              <a:t>Start Pre-Agriculture</a:t>
            </a:r>
          </a:p>
          <a:p>
            <a:pPr lvl="0"/>
            <a:r>
              <a:rPr lang="en-US" sz="1100" dirty="0" smtClean="0">
                <a:solidFill>
                  <a:srgbClr val="FFFFFF"/>
                </a:solidFill>
                <a:cs typeface="Arial"/>
              </a:rPr>
              <a:t>As early as grade 7</a:t>
            </a:r>
            <a:endParaRPr lang="en-US" sz="11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1000" dirty="0" smtClean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Arial"/>
                <a:cs typeface="Arial"/>
              </a:rPr>
              <a:t>Wellhead Pumper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Salary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$33,020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28%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penings: 15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Tuition (1 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$0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– $3,900/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accent6"/>
                </a:solidFill>
                <a:cs typeface="Arial"/>
              </a:rPr>
              <a:t>Petroleum Process Operator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Salary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$55,840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-11.6%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39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2 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Arial"/>
                <a:cs typeface="Arial"/>
              </a:rPr>
              <a:t>Geoscientist</a:t>
            </a:r>
          </a:p>
          <a:p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Median Salary: $71,950</a:t>
            </a: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29%</a:t>
            </a:r>
          </a:p>
          <a:p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Annual Openings: 40</a:t>
            </a: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4 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Workplace Visits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Job Shadow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4054" y="1158563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Certificate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35899" y="1158563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Bachelor’s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Geology/Earth Science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44362" y="1158563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Associate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Natural Resources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1" name="Group 20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2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25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74" y="2082208"/>
            <a:ext cx="178767" cy="17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016" y="2258864"/>
            <a:ext cx="178767" cy="17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065797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403528"/>
                <a:gridCol w="395823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Natural Resource Management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Natural Resources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</a:t>
                      </a:r>
                      <a:r>
                        <a:rPr lang="en-US" sz="12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of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Ag, Food, &amp; Natural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Resources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Natural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Resources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Energy Systems Management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Environmental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Science for Agriculture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Environmental Systems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Management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Oil &amp; Gas Operations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 &amp; E Systems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Capstone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Composition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Environmental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Science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 College Orientation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Humanities Elective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American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Chemistry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Soil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Society &amp;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Natural Resources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Communicating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Environmental Information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Literature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Rural Sociology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Data Analysis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in Sciences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Food&amp;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Resource Economics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Ecology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Chemistry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Geographic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Information Systems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Environmental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Policy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Elective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12" name="TextBox 11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 smtClean="0">
                  <a:solidFill>
                    <a:schemeClr val="tx2"/>
                  </a:solidFill>
                </a:rPr>
                <a:t> 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1/2016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68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496</TotalTime>
  <Words>358</Words>
  <Application>Microsoft Office PowerPoint</Application>
  <PresentationFormat>On-screen Show (4:3)</PresentationFormat>
  <Paragraphs>119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ODE Career Pathways</vt:lpstr>
      <vt:lpstr>1_ODE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McGlaughlin, Tisha</cp:lastModifiedBy>
  <cp:revision>57</cp:revision>
  <dcterms:created xsi:type="dcterms:W3CDTF">2014-05-07T16:43:16Z</dcterms:created>
  <dcterms:modified xsi:type="dcterms:W3CDTF">2016-01-05T18:03:44Z</dcterms:modified>
</cp:coreProperties>
</file>